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991B-E6AE-4772-A1DB-4C7400CF23F1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B7FBB-129B-4252-B26E-74C59D18F954}" type="slidenum">
              <a:rPr lang="de-DE" smtClean="0"/>
              <a:pPr/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B7FBB-129B-4252-B26E-74C59D18F95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B7FBB-129B-4252-B26E-74C59D18F95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B7FBB-129B-4252-B26E-74C59D18F95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B6DF-FEB2-4D51-AEF1-0422DD5EBDA9}" type="datetimeFigureOut">
              <a:rPr lang="de-DE" smtClean="0"/>
              <a:pPr/>
              <a:t>29.03.2011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0368-7DDD-4CC3-9938-06AA1DE982DB}" type="slidenum">
              <a:rPr lang="de-DE" smtClean="0"/>
              <a:pPr/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600" b="1" dirty="0" err="1" smtClean="0">
                <a:latin typeface="Candara" pitchFamily="34" charset="0"/>
              </a:rPr>
              <a:t>Benvenuti</a:t>
            </a:r>
            <a:r>
              <a:rPr lang="de-DE" sz="6600" b="1" dirty="0" smtClean="0">
                <a:latin typeface="Candara" pitchFamily="34" charset="0"/>
              </a:rPr>
              <a:t>…</a:t>
            </a:r>
            <a:endParaRPr lang="de-DE" sz="6600" b="1" dirty="0">
              <a:latin typeface="Candara" pitchFamily="34" charset="0"/>
            </a:endParaRPr>
          </a:p>
        </p:txBody>
      </p:sp>
      <p:pic>
        <p:nvPicPr>
          <p:cNvPr id="4" name="Inhaltsplatzhalter 3" descr="IMG_84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6476537" cy="485740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2002234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latin typeface="Candara" pitchFamily="34" charset="0"/>
              </a:rPr>
              <a:t>…Herzlich Willkommen…</a:t>
            </a:r>
            <a:endParaRPr lang="de-DE" sz="6000" b="1" dirty="0">
              <a:latin typeface="Candara" pitchFamily="34" charset="0"/>
            </a:endParaRPr>
          </a:p>
        </p:txBody>
      </p:sp>
      <p:pic>
        <p:nvPicPr>
          <p:cNvPr id="6" name="Inhaltsplatzhalter 5" descr="IMG_85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Inhaltsplatzhalter 6" descr="IMG_851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latin typeface="Candara" pitchFamily="34" charset="0"/>
              </a:rPr>
              <a:t>… al MGM! </a:t>
            </a:r>
            <a:r>
              <a:rPr lang="de-DE" sz="6000" b="1" dirty="0" smtClean="0">
                <a:latin typeface="Candara" pitchFamily="34" charset="0"/>
                <a:sym typeface="Wingdings" pitchFamily="2" charset="2"/>
              </a:rPr>
              <a:t></a:t>
            </a:r>
            <a:endParaRPr lang="de-DE" sz="6000" b="1" dirty="0">
              <a:latin typeface="Candara" pitchFamily="34" charset="0"/>
            </a:endParaRPr>
          </a:p>
        </p:txBody>
      </p:sp>
      <p:pic>
        <p:nvPicPr>
          <p:cNvPr id="5" name="Inhaltsplatzhalter 4" descr="IMG_85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Inhaltsplatzhalter 5" descr="IMG_85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Presentazione su schermo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Larissa-Design</vt:lpstr>
      <vt:lpstr>Benvenuti…</vt:lpstr>
      <vt:lpstr>…Herzlich Willkommen…</vt:lpstr>
      <vt:lpstr>… al MGM!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Benvenuti…</dc:title>
  <dc:creator>anni</dc:creator>
  <cp:lastModifiedBy>Franca</cp:lastModifiedBy>
  <cp:revision>1</cp:revision>
  <dcterms:created xsi:type="dcterms:W3CDTF">2011-03-26T09:51:37Z</dcterms:created>
  <dcterms:modified xsi:type="dcterms:W3CDTF">2011-03-29T18:52:25Z</dcterms:modified>
</cp:coreProperties>
</file>